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CANÇÃO DE LOUVOR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CANÇÃO DE LOUVOR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Momentos assim, </a:t>
            </a:r>
          </a:p>
          <a:p>
            <a:r>
              <a:rPr lang="pt-BR" dirty="0"/>
              <a:t>eu canto a canção, </a:t>
            </a:r>
          </a:p>
          <a:p>
            <a:r>
              <a:rPr lang="pt-BR" dirty="0"/>
              <a:t>Canção de louvor para Cristo.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CANÇÃO DE LOUVOR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7504" y="860910"/>
            <a:ext cx="9144000" cy="4011612"/>
          </a:xfrm>
        </p:spPr>
        <p:txBody>
          <a:bodyPr/>
          <a:lstStyle/>
          <a:p>
            <a:r>
              <a:rPr lang="pt-BR" dirty="0"/>
              <a:t>Momentos assim, </a:t>
            </a:r>
          </a:p>
          <a:p>
            <a:r>
              <a:rPr lang="pt-BR" dirty="0"/>
              <a:t>bem junto aos irmãos,</a:t>
            </a:r>
          </a:p>
          <a:p>
            <a:r>
              <a:rPr lang="pt-BR" dirty="0"/>
              <a:t>Rendemos louvor ao Senhor. </a:t>
            </a:r>
          </a:p>
        </p:txBody>
      </p:sp>
    </p:spTree>
    <p:extLst>
      <p:ext uri="{BB962C8B-B14F-4D97-AF65-F5344CB8AC3E}">
        <p14:creationId xmlns:p14="http://schemas.microsoft.com/office/powerpoint/2010/main" val="994158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CANÇÃO DE LOUVOR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 Te adoro, Senhor. </a:t>
            </a:r>
          </a:p>
          <a:p>
            <a:r>
              <a:rPr lang="pt-BR" dirty="0"/>
              <a:t>Pois Te adoro, Senhor. </a:t>
            </a:r>
          </a:p>
          <a:p>
            <a:r>
              <a:rPr lang="pt-BR" dirty="0"/>
              <a:t>Eu Te adoro, Senhor. </a:t>
            </a:r>
          </a:p>
          <a:p>
            <a:r>
              <a:rPr lang="pt-BR" dirty="0"/>
              <a:t>Eu Te adoro, Senhor.</a:t>
            </a:r>
          </a:p>
        </p:txBody>
      </p:sp>
    </p:spTree>
    <p:extLst>
      <p:ext uri="{BB962C8B-B14F-4D97-AF65-F5344CB8AC3E}">
        <p14:creationId xmlns:p14="http://schemas.microsoft.com/office/powerpoint/2010/main" val="1557405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67</Words>
  <Application>Microsoft Office PowerPoint</Application>
  <PresentationFormat>Apresentação na tela (16:9)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CANÇÃO DE LOUVOR</vt:lpstr>
      <vt:lpstr>CANÇÃO DE LOUVOR</vt:lpstr>
      <vt:lpstr>CANÇÃO DE LOUVOR</vt:lpstr>
      <vt:lpstr>CANÇÃO DE LOUVOR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2019-06-12T21:41:48Z</dcterms:modified>
</cp:coreProperties>
</file>

<file path=docProps/thumbnail.jpeg>
</file>